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283" r:id="rId3"/>
    <p:sldId id="284" r:id="rId4"/>
    <p:sldId id="282" r:id="rId5"/>
    <p:sldId id="260" r:id="rId6"/>
    <p:sldId id="285" r:id="rId7"/>
    <p:sldId id="259" r:id="rId8"/>
    <p:sldId id="27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66" d="100"/>
          <a:sy n="66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5B06A-70FD-4210-80D1-7BE4B44DC010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25FEF-FD28-4B6E-95B1-CB03B7F85831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25FEF-FD28-4B6E-95B1-CB03B7F85831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25FEF-FD28-4B6E-95B1-CB03B7F85831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25FEF-FD28-4B6E-95B1-CB03B7F85831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71C0-CDFD-4DBC-AC0D-B449AB2B734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71C0-CDFD-4DBC-AC0D-B449AB2B734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0849D-EB5F-42D5-BEE6-7ECEC6748C5F}" type="datetimeFigureOut">
              <a:rPr lang="es-ES" smtClean="0"/>
              <a:pPr/>
              <a:t>30/09/2015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EB13C7-51E4-4DC8-B1D2-6BC3BE054200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-4762" y="6656660"/>
            <a:ext cx="8568952" cy="0"/>
          </a:xfrm>
          <a:prstGeom prst="line">
            <a:avLst/>
          </a:prstGeom>
          <a:ln w="25400"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>
            <a:off x="-1587" y="6718123"/>
            <a:ext cx="85665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Logo_BahcoFit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94" b="21735"/>
          <a:stretch>
            <a:fillRect/>
          </a:stretch>
        </p:blipFill>
        <p:spPr>
          <a:xfrm>
            <a:off x="8604448" y="6472386"/>
            <a:ext cx="547895" cy="3665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VIDEOS/BahcoFit_presentation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Cat&#225;logo%20Tarifa%20Destornilladores%20BahcoFit%202015.pdf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hyperlink" Target="http://4.bp.blogspot.com/-1iJ5xD1lwuU/UAldz6nyrhI/AAAAAAAABFI/lghLtnTIDqs/s1600/cruzar-dedos.jpg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t="23784" r="5714" b="4865"/>
          <a:stretch>
            <a:fillRect/>
          </a:stretch>
        </p:blipFill>
        <p:spPr bwMode="auto">
          <a:xfrm>
            <a:off x="1" y="980728"/>
            <a:ext cx="9143999" cy="489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_BahcoF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12" y="74340"/>
            <a:ext cx="3363205" cy="601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2 Grupo"/>
          <p:cNvGrpSpPr/>
          <p:nvPr/>
        </p:nvGrpSpPr>
        <p:grpSpPr>
          <a:xfrm>
            <a:off x="3851920" y="620688"/>
            <a:ext cx="3600400" cy="693553"/>
            <a:chOff x="461020" y="0"/>
            <a:chExt cx="8682980" cy="16726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020" y="260648"/>
              <a:ext cx="8682980" cy="141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1475656" y="0"/>
              <a:ext cx="1872208" cy="33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25C00"/>
                </a:solidFill>
              </a:rPr>
              <a:t>   </a:t>
            </a:r>
          </a:p>
          <a:p>
            <a:r>
              <a:rPr lang="es-ES" sz="2000" b="1" dirty="0">
                <a:solidFill>
                  <a:srgbClr val="F25C00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Ассортимент</a:t>
            </a:r>
            <a:endParaRPr lang="es-ES" sz="1600" dirty="0">
              <a:solidFill>
                <a:prstClr val="black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-296" y="542330"/>
            <a:ext cx="90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236296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Самый лучший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36296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Лучший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236296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Хороший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406" y="2060848"/>
            <a:ext cx="6206646" cy="3706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595236" y="3430100"/>
            <a:ext cx="362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6" cstate="print"/>
          <a:srcRect t="19473" b="22109"/>
          <a:stretch>
            <a:fillRect/>
          </a:stretch>
        </p:blipFill>
        <p:spPr bwMode="auto">
          <a:xfrm>
            <a:off x="6732240" y="3140968"/>
            <a:ext cx="21237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445224"/>
            <a:ext cx="1944216" cy="3953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1268760"/>
            <a:ext cx="7920880" cy="396044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32000" lvl="1"/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/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Связь с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Bahco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1000"/>
              </a:spcBef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Коротко и просто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1000"/>
              </a:spcBef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Понятно во все мире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Отличается от конкурентов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</a:t>
            </a: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Pro, Ergo Twist, Beta Max, Beta Easy, Beta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gri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p…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Ergo-BahcoFit-Sensor </a:t>
            </a:r>
          </a:p>
          <a:p>
            <a:pPr lvl="1">
              <a:spcBef>
                <a:spcPts val="1000"/>
              </a:spcBef>
            </a:pPr>
            <a:endParaRPr lang="es-ES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r>
              <a:rPr lang="es-E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 fits to the hand – 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Он подходит для руки</a:t>
            </a:r>
            <a:endParaRPr lang="es-ES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r>
              <a:rPr lang="es-E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 fits to the screw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– Он подходит для винта</a:t>
            </a:r>
            <a:r>
              <a:rPr lang="es-E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	</a:t>
            </a:r>
            <a:endParaRPr lang="es-ES" sz="2000" b="1" dirty="0" smtClean="0">
              <a:solidFill>
                <a:schemeClr val="accent6"/>
              </a:solidFill>
              <a:latin typeface="HelveticaNeueLT Std Med Cn"/>
            </a:endParaRPr>
          </a:p>
          <a:p>
            <a:pPr lvl="1">
              <a:spcBef>
                <a:spcPts val="1000"/>
              </a:spcBef>
            </a:pPr>
            <a:r>
              <a:rPr lang="es-E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 fits to the pocket</a:t>
            </a:r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– Он подходит для кармана</a:t>
            </a:r>
          </a:p>
          <a:p>
            <a:pPr lvl="1">
              <a:spcBef>
                <a:spcPts val="1000"/>
              </a:spcBef>
            </a:pPr>
            <a:endParaRPr lang="ru-RU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endParaRPr lang="es-ES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endParaRPr lang="es-ES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spcBef>
                <a:spcPts val="1000"/>
              </a:spcBef>
            </a:pP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/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62880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3403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1156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¿</a:t>
            </a:r>
            <a:r>
              <a:rPr lang="ru-RU" sz="3600" b="1" dirty="0" smtClean="0">
                <a:solidFill>
                  <a:prstClr val="black"/>
                </a:solidFill>
              </a:rPr>
              <a:t>Почему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</a:rPr>
              <a:t>назвали</a:t>
            </a:r>
            <a:r>
              <a:rPr lang="es-ES" sz="3600" b="1" dirty="0" smtClean="0">
                <a:solidFill>
                  <a:prstClr val="black"/>
                </a:solidFill>
              </a:rPr>
              <a:t>?</a:t>
            </a:r>
            <a:endParaRPr lang="es-ES" sz="3600" b="1" dirty="0">
              <a:solidFill>
                <a:prstClr val="black"/>
              </a:solidFill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5148064" y="188640"/>
            <a:ext cx="3600400" cy="693553"/>
            <a:chOff x="808340" y="0"/>
            <a:chExt cx="8682980" cy="167262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8340" y="260649"/>
              <a:ext cx="8682980" cy="141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Rectángulo"/>
            <p:cNvSpPr/>
            <p:nvPr/>
          </p:nvSpPr>
          <p:spPr>
            <a:xfrm>
              <a:off x="1475656" y="0"/>
              <a:ext cx="1872208" cy="33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2088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826126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212976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437112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05064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97152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2 Grupo"/>
          <p:cNvGrpSpPr/>
          <p:nvPr/>
        </p:nvGrpSpPr>
        <p:grpSpPr>
          <a:xfrm>
            <a:off x="611560" y="5471751"/>
            <a:ext cx="3600400" cy="693553"/>
            <a:chOff x="808340" y="0"/>
            <a:chExt cx="8682980" cy="167262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8340" y="260649"/>
              <a:ext cx="8682980" cy="141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14 Rectángulo"/>
            <p:cNvSpPr/>
            <p:nvPr/>
          </p:nvSpPr>
          <p:spPr>
            <a:xfrm>
              <a:off x="1475656" y="0"/>
              <a:ext cx="1872208" cy="332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11 CuadroTexto"/>
          <p:cNvSpPr txBox="1"/>
          <p:nvPr/>
        </p:nvSpPr>
        <p:spPr>
          <a:xfrm>
            <a:off x="4283968" y="559098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Для всех, для всего…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27584" y="1268760"/>
            <a:ext cx="7704856" cy="482453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32000" lvl="1">
              <a:spcBef>
                <a:spcPts val="600"/>
              </a:spcBef>
            </a:pP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Дизайн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Bahco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Нестираемый логотип</a:t>
            </a: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Нестираемый символ типа наконечника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Двухкомпонентная рукоятка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/>
              <a:t>Оксидированный наконечник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Отверстие в рукоятке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Маркировка на стержне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Три варианта рукоятки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Вертикальные бороздки</a:t>
            </a:r>
          </a:p>
          <a:p>
            <a:pPr marL="432000" lvl="1">
              <a:spcBef>
                <a:spcPts val="600"/>
              </a:spcBef>
            </a:pP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75%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эластомера</a:t>
            </a: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Выемки на рукоятке</a:t>
            </a:r>
          </a:p>
          <a:p>
            <a:pPr marL="432000" lvl="1">
              <a:spcBef>
                <a:spcPts val="600"/>
              </a:spcBef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Закругленный конец рукоятки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32000" lvl="1">
              <a:spcBef>
                <a:spcPts val="600"/>
              </a:spcBef>
            </a:pPr>
            <a:r>
              <a:rPr lang="es-E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</a:rPr>
              <a:t>	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</a:endParaRPr>
          </a:p>
          <a:p>
            <a:pPr lvl="1"/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lvl="1"/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70080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06084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2088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75411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11415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47419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83423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14908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50912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124744"/>
            <a:ext cx="139508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 l="4910" t="4791" r="6711" b="8964"/>
          <a:stretch>
            <a:fillRect/>
          </a:stretch>
        </p:blipFill>
        <p:spPr bwMode="auto">
          <a:xfrm>
            <a:off x="5580112" y="1052736"/>
            <a:ext cx="864096" cy="864096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25C00"/>
                </a:solidFill>
              </a:rPr>
              <a:t>   </a:t>
            </a:r>
          </a:p>
          <a:p>
            <a:pPr lvl="0"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F25C00"/>
                </a:solidFill>
              </a:rPr>
              <a:t>	</a:t>
            </a:r>
            <a:r>
              <a:rPr lang="ru-RU" sz="2000" b="1" dirty="0" smtClean="0"/>
              <a:t>Характеристики</a:t>
            </a:r>
            <a:endParaRPr lang="en-GB" sz="2000" b="1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-296" y="489372"/>
            <a:ext cx="900000" cy="0"/>
          </a:xfrm>
          <a:prstGeom prst="line">
            <a:avLst/>
          </a:prstGeom>
          <a:ln w="19050"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-296" y="542330"/>
            <a:ext cx="90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31 Imagen" descr="BahcoFit_AISLAD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980728"/>
            <a:ext cx="1092065" cy="5256584"/>
          </a:xfrm>
          <a:prstGeom prst="rect">
            <a:avLst/>
          </a:prstGeom>
        </p:spPr>
      </p:pic>
      <p:pic>
        <p:nvPicPr>
          <p:cNvPr id="31" name="30 Imagen" descr="LOGO BAHCOF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664" y="44976"/>
            <a:ext cx="3216336" cy="57571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84235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22920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562430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BAHCO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7664" y="44976"/>
            <a:ext cx="3216336" cy="57571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25C00"/>
                </a:solidFill>
              </a:rPr>
              <a:t>   </a:t>
            </a:r>
          </a:p>
          <a:p>
            <a:r>
              <a:rPr lang="es-ES" sz="2000" b="1" dirty="0">
                <a:solidFill>
                  <a:srgbClr val="F25C00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Обзор ассортимента</a:t>
            </a:r>
            <a:endParaRPr lang="es-ES" sz="1600" dirty="0">
              <a:solidFill>
                <a:prstClr val="black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-296" y="542330"/>
            <a:ext cx="90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683568" y="1268760"/>
            <a:ext cx="7704856" cy="482453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432000" lvl="1">
              <a:spcBef>
                <a:spcPts val="600"/>
              </a:spcBef>
            </a:pPr>
            <a:endParaRPr lang="es-ES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</a:endParaRPr>
          </a:p>
          <a:p>
            <a:pPr marL="432000" lvl="1">
              <a:spcBef>
                <a:spcPts val="600"/>
              </a:spcBef>
            </a:pPr>
            <a:r>
              <a:rPr lang="es-E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</a:rPr>
              <a:t>127 </a:t>
            </a:r>
            <a:r>
              <a:rPr lang="ru-RU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</a:rPr>
              <a:t>видов отверток</a:t>
            </a:r>
            <a:endParaRPr lang="es-ES" sz="24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</a:endParaRPr>
          </a:p>
          <a:p>
            <a:pPr marL="889200" lvl="2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HelveticaNeueLT Std Med Cn" pitchFamily="34" charset="0"/>
              </a:rPr>
              <a:t> из которых</a:t>
            </a:r>
          </a:p>
          <a:p>
            <a:pPr marL="889200" lvl="2">
              <a:spcBef>
                <a:spcPts val="600"/>
              </a:spcBef>
            </a:pPr>
            <a:r>
              <a:rPr lang="es-ES" sz="2400" dirty="0" smtClean="0">
                <a:solidFill>
                  <a:schemeClr val="tx1"/>
                </a:solidFill>
                <a:latin typeface="HelveticaNeueLT Std Med Cn" pitchFamily="34" charset="0"/>
              </a:rPr>
              <a:t>27 </a:t>
            </a:r>
            <a:r>
              <a:rPr lang="ru-RU" sz="2400" dirty="0" smtClean="0">
                <a:solidFill>
                  <a:schemeClr val="tx1"/>
                </a:solidFill>
                <a:latin typeface="HelveticaNeueLT Std Med Cn" pitchFamily="34" charset="0"/>
              </a:rPr>
              <a:t>изолированных</a:t>
            </a:r>
            <a:endParaRPr lang="es-ES" sz="2400" dirty="0" smtClean="0">
              <a:solidFill>
                <a:schemeClr val="tx1"/>
              </a:solidFill>
              <a:latin typeface="HelveticaNeueLT Std Med Cn" pitchFamily="34" charset="0"/>
            </a:endParaRPr>
          </a:p>
          <a:p>
            <a:pPr marL="432000" lvl="1">
              <a:spcBef>
                <a:spcPts val="6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</a:rPr>
              <a:t>127 </a:t>
            </a:r>
            <a:r>
              <a:rPr lang="ru-RU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</a:rPr>
              <a:t>видов отверток в розничной упаковке</a:t>
            </a:r>
            <a:endParaRPr lang="es-ES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</a:endParaRPr>
          </a:p>
          <a:p>
            <a:pPr marL="432000" lvl="1">
              <a:spcBef>
                <a:spcPts val="600"/>
              </a:spcBef>
            </a:pPr>
            <a:endParaRPr lang="ru-RU" sz="20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  <a:sym typeface="Wingdings" pitchFamily="2" charset="2"/>
            </a:endParaRPr>
          </a:p>
          <a:p>
            <a:pPr marL="432000" lvl="1">
              <a:spcBef>
                <a:spcPts val="600"/>
              </a:spcBef>
            </a:pPr>
            <a:r>
              <a:rPr lang="es-E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  <a:sym typeface="Wingdings" pitchFamily="2" charset="2"/>
              </a:rPr>
              <a:t>(</a:t>
            </a:r>
            <a:r>
              <a:rPr lang="ru-RU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  <a:sym typeface="Wingdings" pitchFamily="2" charset="2"/>
              </a:rPr>
              <a:t>Всего 254 отверток</a:t>
            </a:r>
            <a:r>
              <a:rPr lang="es-E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  <a:sym typeface="Wingdings" pitchFamily="2" charset="2"/>
              </a:rPr>
              <a:t>)</a:t>
            </a:r>
          </a:p>
          <a:p>
            <a:pPr marL="432000" lvl="1">
              <a:spcBef>
                <a:spcPts val="600"/>
              </a:spcBef>
            </a:pPr>
            <a:endParaRPr lang="es-ES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  <a:sym typeface="Wingdings" pitchFamily="2" charset="2"/>
            </a:endParaRPr>
          </a:p>
          <a:p>
            <a:pPr marL="432000" lvl="1">
              <a:spcBef>
                <a:spcPts val="600"/>
              </a:spcBef>
            </a:pPr>
            <a:r>
              <a:rPr lang="es-E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  <a:sym typeface="Wingdings" pitchFamily="2" charset="2"/>
              </a:rPr>
              <a:t> 19 </a:t>
            </a:r>
            <a:r>
              <a:rPr lang="ru-RU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HelveticaNeueLT Std Med Cn" pitchFamily="34" charset="0"/>
                <a:sym typeface="Wingdings" pitchFamily="2" charset="2"/>
              </a:rPr>
              <a:t>наборов</a:t>
            </a:r>
            <a:endParaRPr lang="es-ES" sz="2400" b="1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NeueLT Std Med Cn" pitchFamily="34" charset="0"/>
              <a:sym typeface="Wingdings" pitchFamily="2" charset="2"/>
            </a:endParaRPr>
          </a:p>
          <a:p>
            <a:pPr marL="889200" lvl="2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HelveticaNeueLT Std Med Cn" pitchFamily="34" charset="0"/>
              </a:rPr>
              <a:t> из которых</a:t>
            </a:r>
          </a:p>
          <a:p>
            <a:pPr marL="889200" lvl="2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HelveticaNeueLT Std Med Cn" pitchFamily="34" charset="0"/>
              </a:rPr>
              <a:t>6</a:t>
            </a:r>
            <a:r>
              <a:rPr lang="es-ES" sz="2400" dirty="0" smtClean="0">
                <a:solidFill>
                  <a:schemeClr val="tx1"/>
                </a:solidFill>
                <a:latin typeface="HelveticaNeueLT Std Med Cn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HelveticaNeueLT Std Med Cn" pitchFamily="34" charset="0"/>
              </a:rPr>
              <a:t>изолированных</a:t>
            </a:r>
            <a:endParaRPr lang="es-ES" sz="2400" dirty="0" smtClean="0">
              <a:solidFill>
                <a:schemeClr val="tx1"/>
              </a:solidFill>
              <a:latin typeface="HelveticaNeueLT Std Med Cn" pitchFamily="34" charset="0"/>
            </a:endParaRPr>
          </a:p>
          <a:p>
            <a:pPr lvl="1"/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/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1870323" cy="244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4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941168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1820" y="1369005"/>
            <a:ext cx="2762588" cy="1771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25C00"/>
                </a:solidFill>
              </a:rPr>
              <a:t>Запуск серии</a:t>
            </a:r>
            <a:endParaRPr lang="es-ES" sz="2000" b="1" dirty="0" smtClean="0">
              <a:solidFill>
                <a:srgbClr val="F25C00"/>
              </a:solidFill>
            </a:endParaRPr>
          </a:p>
          <a:p>
            <a:r>
              <a:rPr lang="es-ES" sz="2000" b="1" dirty="0" smtClean="0">
                <a:solidFill>
                  <a:srgbClr val="F25C00"/>
                </a:solidFill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</a:rPr>
              <a:t>Дистрибуторы</a:t>
            </a:r>
            <a:endParaRPr lang="es-ES" sz="1600" dirty="0">
              <a:solidFill>
                <a:prstClr val="black"/>
              </a:solidFill>
            </a:endParaRPr>
          </a:p>
        </p:txBody>
      </p:sp>
      <p:pic>
        <p:nvPicPr>
          <p:cNvPr id="16" name="15 Imagen" descr="LOGO BAHCO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7664" y="44976"/>
            <a:ext cx="3216336" cy="57571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83568" y="2780928"/>
            <a:ext cx="7512496" cy="2183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3053" tIns="416560" rIns="583053" bIns="14224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3568" y="1700807"/>
            <a:ext cx="7512496" cy="439248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/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Техническая информация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buClr>
                <a:srgbClr val="FF6600"/>
              </a:buClr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Ergo™ New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Наборы со сменными лезвия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Безыскровый инструмент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buClr>
                <a:srgbClr val="FF6600"/>
              </a:buClr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BahcoFit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Упаковки из двух штук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Новый дизайн упаковок наборов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100%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Made in Spain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buClr>
                <a:srgbClr val="FF6600"/>
              </a:buClr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Отвертки из нержавеющей стали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sym typeface="Wingdings" pitchFamily="2" charset="2"/>
              </a:rPr>
              <a:t>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sym typeface="Wingdings" pitchFamily="2" charset="2"/>
              </a:rPr>
              <a:t>в наличии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Отвертки серии </a:t>
            </a:r>
            <a:r>
              <a:rPr lang="es-E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Ergo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Шестигранные ключи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2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Биты</a:t>
            </a:r>
            <a:endParaRPr lang="es-ES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>
              <a:buClr>
                <a:srgbClr val="FF6600"/>
              </a:buClr>
              <a:buSzPct val="80000"/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Биты – уточняйте количество и варианты упаковок</a:t>
            </a:r>
            <a:endPara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1"/>
            <a:r>
              <a:rPr lang="es-E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032273"/>
            <a:ext cx="231426" cy="2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 redondeado"/>
          <p:cNvSpPr/>
          <p:nvPr/>
        </p:nvSpPr>
        <p:spPr>
          <a:xfrm>
            <a:off x="1043608" y="1268760"/>
            <a:ext cx="4104456" cy="576064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Каталог</a:t>
            </a:r>
            <a:endParaRPr lang="es-E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-296" y="489372"/>
            <a:ext cx="900000" cy="0"/>
          </a:xfrm>
          <a:prstGeom prst="line">
            <a:avLst/>
          </a:prstGeom>
          <a:ln w="19050"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-296" y="542330"/>
            <a:ext cx="90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CATALOGO_showcase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908720"/>
            <a:ext cx="2339753" cy="175481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LOGO BAHCO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4976"/>
            <a:ext cx="3216336" cy="57571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83568" y="2780928"/>
            <a:ext cx="7512496" cy="2183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3053" tIns="416560" rIns="583053" bIns="14224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6" name="Picture 2" descr="C:\Users\zabales\Documents\A PROJECT\BAHCOFIT\31 AGOSTO\BAHCOFIT PRES PACK\fotos varias\BahcoFit_mac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9144000" cy="3325091"/>
          </a:xfrm>
          <a:prstGeom prst="rect">
            <a:avLst/>
          </a:prstGeom>
          <a:noFill/>
        </p:spPr>
      </p:pic>
      <p:sp>
        <p:nvSpPr>
          <p:cNvPr id="29" name="28 Marcador de texto"/>
          <p:cNvSpPr>
            <a:spLocks noGrp="1"/>
          </p:cNvSpPr>
          <p:nvPr>
            <p:ph type="body" sz="half" idx="2"/>
          </p:nvPr>
        </p:nvSpPr>
        <p:spPr>
          <a:xfrm>
            <a:off x="0" y="5792490"/>
            <a:ext cx="8100392" cy="804862"/>
          </a:xfrm>
        </p:spPr>
        <p:txBody>
          <a:bodyPr/>
          <a:lstStyle/>
          <a:p>
            <a:pPr algn="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itchFamily="66" charset="0"/>
                <a:cs typeface="David" pitchFamily="34" charset="-79"/>
              </a:rPr>
              <a:t>Удачи</a:t>
            </a:r>
            <a:r>
              <a:rPr lang="es-E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adley Hand ITC" pitchFamily="66" charset="0"/>
                <a:cs typeface="David" pitchFamily="34" charset="-79"/>
              </a:rPr>
              <a:t>!</a:t>
            </a:r>
            <a:endParaRPr lang="es-ES" sz="4400" b="1" dirty="0">
              <a:solidFill>
                <a:schemeClr val="tx1">
                  <a:lumMod val="50000"/>
                  <a:lumOff val="50000"/>
                </a:schemeClr>
              </a:solidFill>
              <a:latin typeface="Bradley Hand ITC" pitchFamily="66" charset="0"/>
              <a:cs typeface="David" pitchFamily="34" charset="-79"/>
            </a:endParaRPr>
          </a:p>
        </p:txBody>
      </p:sp>
      <p:pic>
        <p:nvPicPr>
          <p:cNvPr id="1028" name="Picture 4" descr="http://4.bp.blogspot.com/-1iJ5xD1lwuU/UAldz6nyrhI/AAAAAAAABFI/lghLtnTIDqs/s200/cruzar-dedo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953000"/>
            <a:ext cx="1266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198</Words>
  <Application>Microsoft Office PowerPoint</Application>
  <PresentationFormat>Экран (4:3)</PresentationFormat>
  <Paragraphs>75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Diseño personalizado</vt:lpstr>
      <vt:lpstr>1_Diseño personalizado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Zabala, Estibaliz S</dc:creator>
  <cp:lastModifiedBy>Stepanova</cp:lastModifiedBy>
  <cp:revision>98</cp:revision>
  <dcterms:created xsi:type="dcterms:W3CDTF">2015-08-27T15:48:06Z</dcterms:created>
  <dcterms:modified xsi:type="dcterms:W3CDTF">2015-09-30T10:51:56Z</dcterms:modified>
</cp:coreProperties>
</file>